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02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7A8CB-2AC9-4D87-AAF6-8AFEAAF816D1}" type="datetimeFigureOut">
              <a:rPr lang="en-US" smtClean="0"/>
              <a:t>3/8/2011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50C9F-A16B-407B-89E6-7C6A0CDD5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596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7A8CB-2AC9-4D87-AAF6-8AFEAAF816D1}" type="datetimeFigureOut">
              <a:rPr lang="en-US" smtClean="0"/>
              <a:t>3/8/2011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50C9F-A16B-407B-89E6-7C6A0CDD5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4686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7A8CB-2AC9-4D87-AAF6-8AFEAAF816D1}" type="datetimeFigureOut">
              <a:rPr lang="en-US" smtClean="0"/>
              <a:t>3/8/2011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50C9F-A16B-407B-89E6-7C6A0CDD5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537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7A8CB-2AC9-4D87-AAF6-8AFEAAF816D1}" type="datetimeFigureOut">
              <a:rPr lang="en-US" smtClean="0"/>
              <a:t>3/8/2011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50C9F-A16B-407B-89E6-7C6A0CDD5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89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7A8CB-2AC9-4D87-AAF6-8AFEAAF816D1}" type="datetimeFigureOut">
              <a:rPr lang="en-US" smtClean="0"/>
              <a:t>3/8/2011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50C9F-A16B-407B-89E6-7C6A0CDD5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033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7A8CB-2AC9-4D87-AAF6-8AFEAAF816D1}" type="datetimeFigureOut">
              <a:rPr lang="en-US" smtClean="0"/>
              <a:t>3/8/2011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50C9F-A16B-407B-89E6-7C6A0CDD5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487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7A8CB-2AC9-4D87-AAF6-8AFEAAF816D1}" type="datetimeFigureOut">
              <a:rPr lang="en-US" smtClean="0"/>
              <a:t>3/8/2011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50C9F-A16B-407B-89E6-7C6A0CDD5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210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7A8CB-2AC9-4D87-AAF6-8AFEAAF816D1}" type="datetimeFigureOut">
              <a:rPr lang="en-US" smtClean="0"/>
              <a:t>3/8/2011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50C9F-A16B-407B-89E6-7C6A0CDD5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882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7A8CB-2AC9-4D87-AAF6-8AFEAAF816D1}" type="datetimeFigureOut">
              <a:rPr lang="en-US" smtClean="0"/>
              <a:t>3/8/2011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50C9F-A16B-407B-89E6-7C6A0CDD5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751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7A8CB-2AC9-4D87-AAF6-8AFEAAF816D1}" type="datetimeFigureOut">
              <a:rPr lang="en-US" smtClean="0"/>
              <a:t>3/8/2011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50C9F-A16B-407B-89E6-7C6A0CDD5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106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7A8CB-2AC9-4D87-AAF6-8AFEAAF816D1}" type="datetimeFigureOut">
              <a:rPr lang="en-US" smtClean="0"/>
              <a:t>3/8/2011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50C9F-A16B-407B-89E6-7C6A0CDD5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052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F7A8CB-2AC9-4D87-AAF6-8AFEAAF816D1}" type="datetimeFigureOut">
              <a:rPr lang="en-US" smtClean="0"/>
              <a:t>3/8/2011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250C9F-A16B-407B-89E6-7C6A0CDD5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37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360103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3664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Straight Connector 21"/>
          <p:cNvCxnSpPr/>
          <p:nvPr/>
        </p:nvCxnSpPr>
        <p:spPr>
          <a:xfrm>
            <a:off x="3048000" y="2502291"/>
            <a:ext cx="9906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6705600" y="2464191"/>
            <a:ext cx="1981200" cy="21688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4038600" y="1888588"/>
            <a:ext cx="26670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4038600" y="2121291"/>
            <a:ext cx="0" cy="381000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4038600" y="1892691"/>
            <a:ext cx="0" cy="2286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6705600" y="2295379"/>
            <a:ext cx="0" cy="190500"/>
          </a:xfrm>
          <a:prstGeom prst="straightConnector1">
            <a:avLst/>
          </a:prstGeom>
          <a:ln w="38100">
            <a:solidFill>
              <a:srgbClr val="00B05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V="1">
            <a:off x="6705600" y="1876279"/>
            <a:ext cx="0" cy="419100"/>
          </a:xfrm>
          <a:prstGeom prst="line">
            <a:avLst/>
          </a:prstGeom>
          <a:ln w="381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2362200" y="1688068"/>
            <a:ext cx="6213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Busy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2380830" y="2317625"/>
            <a:ext cx="6671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Clear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152400" y="1997613"/>
            <a:ext cx="2019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Channel Status</a:t>
            </a:r>
            <a:endParaRPr lang="en-US" sz="20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2851692" y="1130691"/>
            <a:ext cx="10467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Last Busy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1713365" y="2774321"/>
            <a:ext cx="1092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Last Clear</a:t>
            </a:r>
            <a:endParaRPr lang="en-US" dirty="0"/>
          </a:p>
        </p:txBody>
      </p:sp>
      <p:cxnSp>
        <p:nvCxnSpPr>
          <p:cNvPr id="37" name="Straight Arrow Connector 36"/>
          <p:cNvCxnSpPr/>
          <p:nvPr/>
        </p:nvCxnSpPr>
        <p:spPr>
          <a:xfrm flipV="1">
            <a:off x="4038600" y="1130691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4114800" y="1130691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flipV="1">
            <a:off x="4191000" y="1130691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flipV="1">
            <a:off x="4267200" y="1130691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V="1">
            <a:off x="4343400" y="1130691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flipV="1">
            <a:off x="4419600" y="1130691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 flipV="1">
            <a:off x="4495800" y="1130691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 flipV="1">
            <a:off x="4572000" y="1130691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flipV="1">
            <a:off x="4648200" y="1130691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flipV="1">
            <a:off x="4724400" y="1130691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 flipV="1">
            <a:off x="4800600" y="1130691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flipV="1">
            <a:off x="4876800" y="1130691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flipV="1">
            <a:off x="4953000" y="1130691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flipV="1">
            <a:off x="5029200" y="1130691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flipV="1">
            <a:off x="5105400" y="1130691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flipV="1">
            <a:off x="5181600" y="1130691"/>
            <a:ext cx="0" cy="36933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5181600" y="762000"/>
            <a:ext cx="0" cy="2286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6705600" y="762000"/>
            <a:ext cx="0" cy="2286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5579012" y="691634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</a:t>
            </a:r>
            <a:r>
              <a:rPr lang="en-US" sz="1400" dirty="0" smtClean="0"/>
              <a:t>quie</a:t>
            </a:r>
            <a:r>
              <a:rPr lang="en-US" dirty="0" smtClean="0"/>
              <a:t>t</a:t>
            </a:r>
            <a:endParaRPr lang="en-US" dirty="0"/>
          </a:p>
        </p:txBody>
      </p:sp>
      <p:cxnSp>
        <p:nvCxnSpPr>
          <p:cNvPr id="64" name="Straight Arrow Connector 63"/>
          <p:cNvCxnSpPr/>
          <p:nvPr/>
        </p:nvCxnSpPr>
        <p:spPr>
          <a:xfrm flipV="1">
            <a:off x="6324600" y="866335"/>
            <a:ext cx="405032" cy="99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 flipV="1">
            <a:off x="5181600" y="904435"/>
            <a:ext cx="405032" cy="9965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>
          <a:xfrm flipV="1">
            <a:off x="2971800" y="2743200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/>
          <p:nvPr/>
        </p:nvCxnSpPr>
        <p:spPr>
          <a:xfrm flipV="1">
            <a:off x="3048000" y="2743200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 flipV="1">
            <a:off x="3124200" y="2743200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 flipV="1">
            <a:off x="3200400" y="2743200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 flipV="1">
            <a:off x="3276600" y="2743200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 flipV="1">
            <a:off x="3352800" y="2743200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 flipV="1">
            <a:off x="3429000" y="2743200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/>
          <p:nvPr/>
        </p:nvCxnSpPr>
        <p:spPr>
          <a:xfrm flipV="1">
            <a:off x="3505200" y="2743200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/>
          <p:nvPr/>
        </p:nvCxnSpPr>
        <p:spPr>
          <a:xfrm flipV="1">
            <a:off x="3581400" y="2743200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/>
          <p:nvPr/>
        </p:nvCxnSpPr>
        <p:spPr>
          <a:xfrm flipV="1">
            <a:off x="3657600" y="2743200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/>
          <p:nvPr/>
        </p:nvCxnSpPr>
        <p:spPr>
          <a:xfrm flipV="1">
            <a:off x="3733800" y="2743200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/>
          <p:nvPr/>
        </p:nvCxnSpPr>
        <p:spPr>
          <a:xfrm flipV="1">
            <a:off x="3810000" y="2743200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/>
          <p:nvPr/>
        </p:nvCxnSpPr>
        <p:spPr>
          <a:xfrm flipV="1">
            <a:off x="3886200" y="2743200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/>
          <p:nvPr/>
        </p:nvCxnSpPr>
        <p:spPr>
          <a:xfrm flipV="1">
            <a:off x="3962400" y="2743200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/>
          <p:nvPr/>
        </p:nvCxnSpPr>
        <p:spPr>
          <a:xfrm flipV="1">
            <a:off x="4038600" y="2743200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 flipV="1">
            <a:off x="6705600" y="2667000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/>
          <p:nvPr/>
        </p:nvCxnSpPr>
        <p:spPr>
          <a:xfrm flipV="1">
            <a:off x="6781800" y="2667000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/>
          <p:nvPr/>
        </p:nvCxnSpPr>
        <p:spPr>
          <a:xfrm flipV="1">
            <a:off x="6858000" y="2667000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/>
          <p:nvPr/>
        </p:nvCxnSpPr>
        <p:spPr>
          <a:xfrm flipV="1">
            <a:off x="6934200" y="2667000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7010400" y="2667000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/>
          <p:cNvCxnSpPr/>
          <p:nvPr/>
        </p:nvCxnSpPr>
        <p:spPr>
          <a:xfrm flipV="1">
            <a:off x="7086600" y="2667000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/>
          <p:nvPr/>
        </p:nvCxnSpPr>
        <p:spPr>
          <a:xfrm flipV="1">
            <a:off x="7162800" y="2667000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/>
          <p:nvPr/>
        </p:nvCxnSpPr>
        <p:spPr>
          <a:xfrm flipV="1">
            <a:off x="7239000" y="2667000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/>
          <p:nvPr/>
        </p:nvCxnSpPr>
        <p:spPr>
          <a:xfrm flipV="1">
            <a:off x="7315200" y="2667000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/>
          <p:nvPr/>
        </p:nvCxnSpPr>
        <p:spPr>
          <a:xfrm flipV="1">
            <a:off x="7391400" y="2667000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/>
          <p:nvPr/>
        </p:nvCxnSpPr>
        <p:spPr>
          <a:xfrm flipV="1">
            <a:off x="7467600" y="2667000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/>
          <p:nvPr/>
        </p:nvCxnSpPr>
        <p:spPr>
          <a:xfrm flipV="1">
            <a:off x="7543800" y="2667000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 flipV="1">
            <a:off x="7620000" y="2667000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/>
          <p:nvPr/>
        </p:nvCxnSpPr>
        <p:spPr>
          <a:xfrm flipV="1">
            <a:off x="7696200" y="2667000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95"/>
          <p:cNvCxnSpPr/>
          <p:nvPr/>
        </p:nvCxnSpPr>
        <p:spPr>
          <a:xfrm flipV="1">
            <a:off x="7772400" y="2667000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296594" y="3429000"/>
            <a:ext cx="865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Signal</a:t>
            </a:r>
            <a:endParaRPr lang="en-US" sz="2000" b="1" dirty="0"/>
          </a:p>
        </p:txBody>
      </p:sp>
      <p:sp>
        <p:nvSpPr>
          <p:cNvPr id="98" name="Rectangle 97"/>
          <p:cNvSpPr/>
          <p:nvPr/>
        </p:nvSpPr>
        <p:spPr>
          <a:xfrm>
            <a:off x="4038600" y="3429000"/>
            <a:ext cx="1143000" cy="304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TextBox 98"/>
          <p:cNvSpPr txBox="1"/>
          <p:nvPr/>
        </p:nvSpPr>
        <p:spPr>
          <a:xfrm>
            <a:off x="4163744" y="3381345"/>
            <a:ext cx="865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Signal</a:t>
            </a:r>
            <a:endParaRPr lang="en-US" sz="2000" b="1" dirty="0"/>
          </a:p>
        </p:txBody>
      </p:sp>
      <p:sp>
        <p:nvSpPr>
          <p:cNvPr id="100" name="Freeform 99"/>
          <p:cNvSpPr/>
          <p:nvPr/>
        </p:nvSpPr>
        <p:spPr>
          <a:xfrm>
            <a:off x="4038600" y="1500023"/>
            <a:ext cx="406849" cy="1904899"/>
          </a:xfrm>
          <a:custGeom>
            <a:avLst/>
            <a:gdLst>
              <a:gd name="connsiteX0" fmla="*/ 7975 w 387861"/>
              <a:gd name="connsiteY0" fmla="*/ 1153550 h 1196294"/>
              <a:gd name="connsiteX1" fmla="*/ 50178 w 387861"/>
              <a:gd name="connsiteY1" fmla="*/ 1125415 h 1196294"/>
              <a:gd name="connsiteX2" fmla="*/ 387803 w 387861"/>
              <a:gd name="connsiteY2" fmla="*/ 492369 h 1196294"/>
              <a:gd name="connsiteX3" fmla="*/ 22043 w 387861"/>
              <a:gd name="connsiteY3" fmla="*/ 0 h 119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7861" h="1196294">
                <a:moveTo>
                  <a:pt x="7975" y="1153550"/>
                </a:moveTo>
                <a:cubicBezTo>
                  <a:pt x="-2576" y="1194581"/>
                  <a:pt x="-13127" y="1235612"/>
                  <a:pt x="50178" y="1125415"/>
                </a:cubicBezTo>
                <a:cubicBezTo>
                  <a:pt x="113483" y="1015218"/>
                  <a:pt x="392492" y="679938"/>
                  <a:pt x="387803" y="492369"/>
                </a:cubicBezTo>
                <a:cubicBezTo>
                  <a:pt x="383114" y="304800"/>
                  <a:pt x="202578" y="152400"/>
                  <a:pt x="22043" y="0"/>
                </a:cubicBezTo>
              </a:path>
            </a:pathLst>
          </a:custGeom>
          <a:ln w="2540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1" name="Freeform 100"/>
          <p:cNvSpPr/>
          <p:nvPr/>
        </p:nvSpPr>
        <p:spPr>
          <a:xfrm>
            <a:off x="5145786" y="1476446"/>
            <a:ext cx="406849" cy="1904899"/>
          </a:xfrm>
          <a:custGeom>
            <a:avLst/>
            <a:gdLst>
              <a:gd name="connsiteX0" fmla="*/ 7975 w 387861"/>
              <a:gd name="connsiteY0" fmla="*/ 1153550 h 1196294"/>
              <a:gd name="connsiteX1" fmla="*/ 50178 w 387861"/>
              <a:gd name="connsiteY1" fmla="*/ 1125415 h 1196294"/>
              <a:gd name="connsiteX2" fmla="*/ 387803 w 387861"/>
              <a:gd name="connsiteY2" fmla="*/ 492369 h 1196294"/>
              <a:gd name="connsiteX3" fmla="*/ 22043 w 387861"/>
              <a:gd name="connsiteY3" fmla="*/ 0 h 119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7861" h="1196294">
                <a:moveTo>
                  <a:pt x="7975" y="1153550"/>
                </a:moveTo>
                <a:cubicBezTo>
                  <a:pt x="-2576" y="1194581"/>
                  <a:pt x="-13127" y="1235612"/>
                  <a:pt x="50178" y="1125415"/>
                </a:cubicBezTo>
                <a:cubicBezTo>
                  <a:pt x="113483" y="1015218"/>
                  <a:pt x="392492" y="679938"/>
                  <a:pt x="387803" y="492369"/>
                </a:cubicBezTo>
                <a:cubicBezTo>
                  <a:pt x="383114" y="304800"/>
                  <a:pt x="202578" y="152400"/>
                  <a:pt x="22043" y="0"/>
                </a:cubicBezTo>
              </a:path>
            </a:pathLst>
          </a:custGeom>
          <a:ln w="2540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2" name="Freeform 101"/>
          <p:cNvSpPr/>
          <p:nvPr/>
        </p:nvSpPr>
        <p:spPr>
          <a:xfrm>
            <a:off x="6330254" y="1026942"/>
            <a:ext cx="380035" cy="1659987"/>
          </a:xfrm>
          <a:custGeom>
            <a:avLst/>
            <a:gdLst>
              <a:gd name="connsiteX0" fmla="*/ 380035 w 380035"/>
              <a:gd name="connsiteY0" fmla="*/ 0 h 1659987"/>
              <a:gd name="connsiteX1" fmla="*/ 208 w 380035"/>
              <a:gd name="connsiteY1" fmla="*/ 1209821 h 1659987"/>
              <a:gd name="connsiteX2" fmla="*/ 337832 w 380035"/>
              <a:gd name="connsiteY2" fmla="*/ 1659987 h 1659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0035" h="1659987">
                <a:moveTo>
                  <a:pt x="380035" y="0"/>
                </a:moveTo>
                <a:cubicBezTo>
                  <a:pt x="193638" y="466578"/>
                  <a:pt x="7242" y="933157"/>
                  <a:pt x="208" y="1209821"/>
                </a:cubicBezTo>
                <a:cubicBezTo>
                  <a:pt x="-6826" y="1486485"/>
                  <a:pt x="165503" y="1573236"/>
                  <a:pt x="337832" y="1659987"/>
                </a:cubicBezTo>
              </a:path>
            </a:pathLst>
          </a:custGeom>
          <a:ln w="2540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TextBox 102"/>
          <p:cNvSpPr txBox="1"/>
          <p:nvPr/>
        </p:nvSpPr>
        <p:spPr>
          <a:xfrm>
            <a:off x="364675" y="4070252"/>
            <a:ext cx="82445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Tquiet is time no signal detected before reporting channel is clear (nominal 1700 ms)</a:t>
            </a:r>
          </a:p>
          <a:p>
            <a:endParaRPr lang="en-US" dirty="0"/>
          </a:p>
          <a:p>
            <a:r>
              <a:rPr lang="en-US" dirty="0" smtClean="0"/>
              <a:t>Last Busy or Last Clear updated internally approximately  every 23 ms </a:t>
            </a:r>
            <a:endParaRPr lang="en-US" dirty="0"/>
          </a:p>
        </p:txBody>
      </p:sp>
      <p:sp>
        <p:nvSpPr>
          <p:cNvPr id="104" name="TextBox 103"/>
          <p:cNvSpPr txBox="1"/>
          <p:nvPr/>
        </p:nvSpPr>
        <p:spPr>
          <a:xfrm>
            <a:off x="2368097" y="178163"/>
            <a:ext cx="364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Channel Busy Detector 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016564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3048000" y="2127125"/>
            <a:ext cx="9906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696200" y="2089025"/>
            <a:ext cx="9906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038600" y="1513422"/>
            <a:ext cx="3657600" cy="410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4038600" y="1746125"/>
            <a:ext cx="0" cy="381000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4038600" y="1517525"/>
            <a:ext cx="0" cy="2286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7696200" y="1920213"/>
            <a:ext cx="0" cy="190500"/>
          </a:xfrm>
          <a:prstGeom prst="straightConnector1">
            <a:avLst/>
          </a:prstGeom>
          <a:ln w="38100">
            <a:solidFill>
              <a:srgbClr val="00B05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7696200" y="1501113"/>
            <a:ext cx="0" cy="419100"/>
          </a:xfrm>
          <a:prstGeom prst="line">
            <a:avLst/>
          </a:prstGeom>
          <a:ln w="381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362200" y="1312902"/>
            <a:ext cx="6213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Busy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380830" y="1942459"/>
            <a:ext cx="6671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Clear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52400" y="1622447"/>
            <a:ext cx="2019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Channel Status</a:t>
            </a:r>
            <a:endParaRPr lang="en-US" sz="2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713365" y="2399155"/>
            <a:ext cx="1092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Last Clear</a:t>
            </a:r>
            <a:endParaRPr lang="en-US" dirty="0"/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4038600" y="755525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4114800" y="755525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4191000" y="755525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4267200" y="755525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4343400" y="755525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4419600" y="755525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4495800" y="755525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4572000" y="755525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V="1">
            <a:off x="4648200" y="755525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4724400" y="755525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4800600" y="755525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V="1">
            <a:off x="4876800" y="755525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4953000" y="755525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5029200" y="755525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5105400" y="755525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V="1">
            <a:off x="6404148" y="756166"/>
            <a:ext cx="0" cy="36933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V="1">
            <a:off x="2971800" y="2368034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V="1">
            <a:off x="3048000" y="2368034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V="1">
            <a:off x="3124200" y="2368034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flipV="1">
            <a:off x="3200400" y="2368034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V="1">
            <a:off x="3276600" y="2368034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3352800" y="2368034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3429000" y="2368034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V="1">
            <a:off x="3505200" y="2368034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flipV="1">
            <a:off x="3581400" y="2368034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flipV="1">
            <a:off x="3657600" y="2368034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V="1">
            <a:off x="3733800" y="2368034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flipV="1">
            <a:off x="3810000" y="2368034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 flipV="1">
            <a:off x="3886200" y="2368034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 flipV="1">
            <a:off x="3962400" y="2368034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flipV="1">
            <a:off x="4038600" y="2368034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flipV="1">
            <a:off x="7696200" y="2338809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 flipV="1">
            <a:off x="7772400" y="2338809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flipV="1">
            <a:off x="7848600" y="2338809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flipV="1">
            <a:off x="7924800" y="2338809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flipV="1">
            <a:off x="8001000" y="2338809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flipV="1">
            <a:off x="8077200" y="2338809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flipV="1">
            <a:off x="8153400" y="2338809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flipV="1">
            <a:off x="8229600" y="2338809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 flipV="1">
            <a:off x="8305800" y="2338809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flipV="1">
            <a:off x="8382000" y="2338809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flipV="1">
            <a:off x="8458200" y="2338809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 flipV="1">
            <a:off x="8534400" y="2338809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flipV="1">
            <a:off x="8610600" y="2338809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 flipV="1">
            <a:off x="8686800" y="2338809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 flipV="1">
            <a:off x="8763000" y="2338809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416337" y="3006106"/>
            <a:ext cx="3589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Signal </a:t>
            </a:r>
            <a:r>
              <a:rPr lang="en-US" sz="2000" dirty="0" smtClean="0"/>
              <a:t>(connect </a:t>
            </a:r>
            <a:r>
              <a:rPr lang="en-US" sz="2000" dirty="0" err="1" smtClean="0"/>
              <a:t>req</a:t>
            </a:r>
            <a:r>
              <a:rPr lang="en-US" sz="2000" dirty="0" smtClean="0"/>
              <a:t> from Client)</a:t>
            </a:r>
            <a:endParaRPr lang="en-US" sz="2000" dirty="0"/>
          </a:p>
        </p:txBody>
      </p:sp>
      <p:sp>
        <p:nvSpPr>
          <p:cNvPr id="68" name="Rectangle 67"/>
          <p:cNvSpPr/>
          <p:nvPr/>
        </p:nvSpPr>
        <p:spPr>
          <a:xfrm>
            <a:off x="4038600" y="3053834"/>
            <a:ext cx="838200" cy="304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TextBox 68"/>
          <p:cNvSpPr txBox="1"/>
          <p:nvPr/>
        </p:nvSpPr>
        <p:spPr>
          <a:xfrm>
            <a:off x="3962400" y="3006179"/>
            <a:ext cx="941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Leader</a:t>
            </a:r>
            <a:endParaRPr lang="en-US" sz="2000" b="1" dirty="0"/>
          </a:p>
        </p:txBody>
      </p:sp>
      <p:sp>
        <p:nvSpPr>
          <p:cNvPr id="70" name="Freeform 69"/>
          <p:cNvSpPr/>
          <p:nvPr/>
        </p:nvSpPr>
        <p:spPr>
          <a:xfrm>
            <a:off x="4038600" y="1124857"/>
            <a:ext cx="406849" cy="1904899"/>
          </a:xfrm>
          <a:custGeom>
            <a:avLst/>
            <a:gdLst>
              <a:gd name="connsiteX0" fmla="*/ 7975 w 387861"/>
              <a:gd name="connsiteY0" fmla="*/ 1153550 h 1196294"/>
              <a:gd name="connsiteX1" fmla="*/ 50178 w 387861"/>
              <a:gd name="connsiteY1" fmla="*/ 1125415 h 1196294"/>
              <a:gd name="connsiteX2" fmla="*/ 387803 w 387861"/>
              <a:gd name="connsiteY2" fmla="*/ 492369 h 1196294"/>
              <a:gd name="connsiteX3" fmla="*/ 22043 w 387861"/>
              <a:gd name="connsiteY3" fmla="*/ 0 h 119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7861" h="1196294">
                <a:moveTo>
                  <a:pt x="7975" y="1153550"/>
                </a:moveTo>
                <a:cubicBezTo>
                  <a:pt x="-2576" y="1194581"/>
                  <a:pt x="-13127" y="1235612"/>
                  <a:pt x="50178" y="1125415"/>
                </a:cubicBezTo>
                <a:cubicBezTo>
                  <a:pt x="113483" y="1015218"/>
                  <a:pt x="392492" y="679938"/>
                  <a:pt x="387803" y="492369"/>
                </a:cubicBezTo>
                <a:cubicBezTo>
                  <a:pt x="383114" y="304800"/>
                  <a:pt x="202578" y="152400"/>
                  <a:pt x="22043" y="0"/>
                </a:cubicBezTo>
              </a:path>
            </a:pathLst>
          </a:custGeom>
          <a:ln w="2540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1286693" y="4212771"/>
            <a:ext cx="690926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r>
              <a:rPr lang="en-US" dirty="0" err="1" smtClean="0"/>
              <a:t>T</a:t>
            </a:r>
            <a:r>
              <a:rPr lang="en-US" sz="1400" dirty="0" err="1" smtClean="0"/>
              <a:t>enb</a:t>
            </a:r>
            <a:r>
              <a:rPr lang="en-US" dirty="0" smtClean="0"/>
              <a:t> is time of Last Clear to Connect Request Frame ID.</a:t>
            </a:r>
          </a:p>
          <a:p>
            <a:endParaRPr lang="en-US" dirty="0"/>
          </a:p>
          <a:p>
            <a:r>
              <a:rPr lang="en-US" dirty="0" smtClean="0"/>
              <a:t>If </a:t>
            </a:r>
            <a:r>
              <a:rPr lang="en-US" dirty="0" err="1" smtClean="0"/>
              <a:t>T</a:t>
            </a:r>
            <a:r>
              <a:rPr lang="en-US" sz="1400" dirty="0" err="1" smtClean="0"/>
              <a:t>enb</a:t>
            </a:r>
            <a:r>
              <a:rPr lang="en-US" dirty="0" smtClean="0"/>
              <a:t> is &gt;  500ms  Connect request is blocked (server will not answer)  </a:t>
            </a:r>
            <a:endParaRPr lang="en-US" dirty="0"/>
          </a:p>
        </p:txBody>
      </p:sp>
      <p:sp>
        <p:nvSpPr>
          <p:cNvPr id="74" name="TextBox 73"/>
          <p:cNvSpPr txBox="1"/>
          <p:nvPr/>
        </p:nvSpPr>
        <p:spPr>
          <a:xfrm>
            <a:off x="2368097" y="178163"/>
            <a:ext cx="37971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Busy Block Mechanism </a:t>
            </a:r>
            <a:endParaRPr lang="en-US" sz="2800" b="1" dirty="0"/>
          </a:p>
        </p:txBody>
      </p:sp>
      <p:sp>
        <p:nvSpPr>
          <p:cNvPr id="75" name="Rectangle 74"/>
          <p:cNvSpPr/>
          <p:nvPr/>
        </p:nvSpPr>
        <p:spPr>
          <a:xfrm>
            <a:off x="4876799" y="3053834"/>
            <a:ext cx="1527349" cy="3048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TextBox 75"/>
          <p:cNvSpPr txBox="1"/>
          <p:nvPr/>
        </p:nvSpPr>
        <p:spPr>
          <a:xfrm>
            <a:off x="4878382" y="3006179"/>
            <a:ext cx="1525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Connect </a:t>
            </a:r>
            <a:r>
              <a:rPr lang="en-US" sz="2000" b="1" dirty="0" err="1" smtClean="0"/>
              <a:t>Req</a:t>
            </a:r>
            <a:endParaRPr lang="en-US" sz="2000" b="1" dirty="0"/>
          </a:p>
        </p:txBody>
      </p:sp>
      <p:cxnSp>
        <p:nvCxnSpPr>
          <p:cNvPr id="77" name="Straight Arrow Connector 76"/>
          <p:cNvCxnSpPr/>
          <p:nvPr/>
        </p:nvCxnSpPr>
        <p:spPr>
          <a:xfrm flipV="1">
            <a:off x="4876800" y="3446502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2486415" y="3541459"/>
            <a:ext cx="2237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Last Connect request</a:t>
            </a:r>
            <a:endParaRPr lang="en-US" dirty="0"/>
          </a:p>
        </p:txBody>
      </p:sp>
      <p:cxnSp>
        <p:nvCxnSpPr>
          <p:cNvPr id="82" name="Straight Connector 81"/>
          <p:cNvCxnSpPr/>
          <p:nvPr/>
        </p:nvCxnSpPr>
        <p:spPr>
          <a:xfrm>
            <a:off x="7725632" y="756166"/>
            <a:ext cx="0" cy="2286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6599044" y="685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</a:t>
            </a:r>
            <a:r>
              <a:rPr lang="en-US" sz="1400" dirty="0" smtClean="0"/>
              <a:t>quie</a:t>
            </a:r>
            <a:r>
              <a:rPr lang="en-US" dirty="0" smtClean="0"/>
              <a:t>t</a:t>
            </a:r>
            <a:endParaRPr lang="en-US" dirty="0"/>
          </a:p>
        </p:txBody>
      </p:sp>
      <p:cxnSp>
        <p:nvCxnSpPr>
          <p:cNvPr id="84" name="Straight Arrow Connector 83"/>
          <p:cNvCxnSpPr/>
          <p:nvPr/>
        </p:nvCxnSpPr>
        <p:spPr>
          <a:xfrm flipV="1">
            <a:off x="7344632" y="860501"/>
            <a:ext cx="405032" cy="99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/>
          <p:nvPr/>
        </p:nvCxnSpPr>
        <p:spPr>
          <a:xfrm flipV="1">
            <a:off x="6404148" y="898602"/>
            <a:ext cx="202516" cy="9964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/>
          <p:cNvCxnSpPr/>
          <p:nvPr/>
        </p:nvCxnSpPr>
        <p:spPr>
          <a:xfrm flipV="1">
            <a:off x="5181600" y="767834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/>
          <p:nvPr/>
        </p:nvCxnSpPr>
        <p:spPr>
          <a:xfrm flipV="1">
            <a:off x="5257800" y="767834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/>
          <p:nvPr/>
        </p:nvCxnSpPr>
        <p:spPr>
          <a:xfrm flipV="1">
            <a:off x="5334000" y="767834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/>
          <p:nvPr/>
        </p:nvCxnSpPr>
        <p:spPr>
          <a:xfrm flipV="1">
            <a:off x="5410200" y="767834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/>
          <p:nvPr/>
        </p:nvCxnSpPr>
        <p:spPr>
          <a:xfrm flipV="1">
            <a:off x="5486400" y="767834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/>
          <p:nvPr/>
        </p:nvCxnSpPr>
        <p:spPr>
          <a:xfrm flipV="1">
            <a:off x="5562600" y="767834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/>
          <p:nvPr/>
        </p:nvCxnSpPr>
        <p:spPr>
          <a:xfrm flipV="1">
            <a:off x="5638800" y="767834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 flipV="1">
            <a:off x="5715000" y="767834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/>
          <p:nvPr/>
        </p:nvCxnSpPr>
        <p:spPr>
          <a:xfrm flipV="1">
            <a:off x="5791200" y="767834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95"/>
          <p:cNvCxnSpPr/>
          <p:nvPr/>
        </p:nvCxnSpPr>
        <p:spPr>
          <a:xfrm flipV="1">
            <a:off x="5867400" y="767834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/>
          <p:cNvCxnSpPr/>
          <p:nvPr/>
        </p:nvCxnSpPr>
        <p:spPr>
          <a:xfrm flipV="1">
            <a:off x="5943600" y="767834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Arrow Connector 97"/>
          <p:cNvCxnSpPr/>
          <p:nvPr/>
        </p:nvCxnSpPr>
        <p:spPr>
          <a:xfrm flipV="1">
            <a:off x="6019800" y="767834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Arrow Connector 98"/>
          <p:cNvCxnSpPr/>
          <p:nvPr/>
        </p:nvCxnSpPr>
        <p:spPr>
          <a:xfrm flipV="1">
            <a:off x="6096000" y="767834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/>
          <p:cNvCxnSpPr/>
          <p:nvPr/>
        </p:nvCxnSpPr>
        <p:spPr>
          <a:xfrm flipV="1">
            <a:off x="6172200" y="767834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Arrow Connector 100"/>
          <p:cNvCxnSpPr/>
          <p:nvPr/>
        </p:nvCxnSpPr>
        <p:spPr>
          <a:xfrm flipV="1">
            <a:off x="6248400" y="767834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Arrow Connector 101"/>
          <p:cNvCxnSpPr/>
          <p:nvPr/>
        </p:nvCxnSpPr>
        <p:spPr>
          <a:xfrm flipV="1">
            <a:off x="6324600" y="767834"/>
            <a:ext cx="0" cy="36933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Freeform 102"/>
          <p:cNvSpPr/>
          <p:nvPr/>
        </p:nvSpPr>
        <p:spPr>
          <a:xfrm>
            <a:off x="6374951" y="1148834"/>
            <a:ext cx="406849" cy="1904899"/>
          </a:xfrm>
          <a:custGeom>
            <a:avLst/>
            <a:gdLst>
              <a:gd name="connsiteX0" fmla="*/ 7975 w 387861"/>
              <a:gd name="connsiteY0" fmla="*/ 1153550 h 1196294"/>
              <a:gd name="connsiteX1" fmla="*/ 50178 w 387861"/>
              <a:gd name="connsiteY1" fmla="*/ 1125415 h 1196294"/>
              <a:gd name="connsiteX2" fmla="*/ 387803 w 387861"/>
              <a:gd name="connsiteY2" fmla="*/ 492369 h 1196294"/>
              <a:gd name="connsiteX3" fmla="*/ 22043 w 387861"/>
              <a:gd name="connsiteY3" fmla="*/ 0 h 119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7861" h="1196294">
                <a:moveTo>
                  <a:pt x="7975" y="1153550"/>
                </a:moveTo>
                <a:cubicBezTo>
                  <a:pt x="-2576" y="1194581"/>
                  <a:pt x="-13127" y="1235612"/>
                  <a:pt x="50178" y="1125415"/>
                </a:cubicBezTo>
                <a:cubicBezTo>
                  <a:pt x="113483" y="1015218"/>
                  <a:pt x="392492" y="679938"/>
                  <a:pt x="387803" y="492369"/>
                </a:cubicBezTo>
                <a:cubicBezTo>
                  <a:pt x="383114" y="304800"/>
                  <a:pt x="202578" y="152400"/>
                  <a:pt x="22043" y="0"/>
                </a:cubicBezTo>
              </a:path>
            </a:pathLst>
          </a:custGeom>
          <a:ln w="2540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04" name="Straight Connector 103"/>
          <p:cNvCxnSpPr/>
          <p:nvPr/>
        </p:nvCxnSpPr>
        <p:spPr>
          <a:xfrm>
            <a:off x="4876800" y="3962400"/>
            <a:ext cx="0" cy="2286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>
            <a:off x="4038600" y="3962400"/>
            <a:ext cx="0" cy="2286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Arrow Connector 105"/>
          <p:cNvCxnSpPr/>
          <p:nvPr/>
        </p:nvCxnSpPr>
        <p:spPr>
          <a:xfrm flipV="1">
            <a:off x="3633568" y="4104835"/>
            <a:ext cx="405032" cy="99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Arrow Connector 106"/>
          <p:cNvCxnSpPr/>
          <p:nvPr/>
        </p:nvCxnSpPr>
        <p:spPr>
          <a:xfrm flipV="1">
            <a:off x="4902884" y="4104836"/>
            <a:ext cx="202516" cy="9964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TextBox 107"/>
          <p:cNvSpPr txBox="1"/>
          <p:nvPr/>
        </p:nvSpPr>
        <p:spPr>
          <a:xfrm>
            <a:off x="4217406" y="3892034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T</a:t>
            </a:r>
            <a:r>
              <a:rPr lang="en-US" sz="1400" dirty="0" err="1" smtClean="0"/>
              <a:t>enb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4621010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92</Words>
  <Application>Microsoft Office PowerPoint</Application>
  <PresentationFormat>On-screen Show (4:3)</PresentationFormat>
  <Paragraphs>27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Ricks</dc:creator>
  <cp:lastModifiedBy>Ricks</cp:lastModifiedBy>
  <cp:revision>12</cp:revision>
  <dcterms:created xsi:type="dcterms:W3CDTF">2011-03-08T14:23:23Z</dcterms:created>
  <dcterms:modified xsi:type="dcterms:W3CDTF">2011-03-08T16:00:19Z</dcterms:modified>
</cp:coreProperties>
</file>